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10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B4C8634-DC96-48D9-9F55-744D79408DBA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0A77190-F0B9-46EA-BAE2-725BF2CE8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4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B8248F6A-6347-4929-8C44-A34CE8BF1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10"/>
          <a:stretch/>
        </p:blipFill>
        <p:spPr>
          <a:xfrm>
            <a:off x="496601" y="3924248"/>
            <a:ext cx="2548941" cy="3091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77190-F0B9-46EA-BAE2-725BF2CE806B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02E7DF-AB56-4DCF-BD57-B2B6070B3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6" t="37039" r="24340" b="41451"/>
          <a:stretch/>
        </p:blipFill>
        <p:spPr>
          <a:xfrm>
            <a:off x="507416" y="1963928"/>
            <a:ext cx="5052060" cy="9282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D0F4E4-C4A4-4E6E-820C-90B06040FB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8" t="34206" r="62540" b="40926"/>
          <a:stretch/>
        </p:blipFill>
        <p:spPr>
          <a:xfrm>
            <a:off x="507416" y="617205"/>
            <a:ext cx="2938321" cy="11535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435B4CB-3D5B-4A49-BA8A-F489F20017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34" t="53294" r="34003" b="30731"/>
          <a:stretch/>
        </p:blipFill>
        <p:spPr>
          <a:xfrm>
            <a:off x="507416" y="2914345"/>
            <a:ext cx="2318775" cy="6894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2EE947-F781-46B5-BEAF-74DC8FEB38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29" t="29594" r="42315" b="54638"/>
          <a:stretch/>
        </p:blipFill>
        <p:spPr>
          <a:xfrm>
            <a:off x="496601" y="7130769"/>
            <a:ext cx="2838886" cy="6805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58B61A-F24F-4221-96C9-955738F887BC}"/>
              </a:ext>
            </a:extLst>
          </p:cNvPr>
          <p:cNvSpPr txBox="1"/>
          <p:nvPr/>
        </p:nvSpPr>
        <p:spPr>
          <a:xfrm>
            <a:off x="3416089" y="608003"/>
            <a:ext cx="3477458" cy="438569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ja-JP" altLang="en-US" sz="1100" dirty="0"/>
              <a:t>所属団体登録担当者</a:t>
            </a:r>
            <a:r>
              <a:rPr lang="en-US" altLang="ja-JP" sz="1100" dirty="0"/>
              <a:t>ID</a:t>
            </a:r>
            <a:r>
              <a:rPr lang="ja-JP" altLang="en-US" sz="1100" dirty="0"/>
              <a:t>でマイページを開く。</a:t>
            </a:r>
            <a:endParaRPr lang="en-US" altLang="ja-JP" sz="1100" dirty="0"/>
          </a:p>
          <a:p>
            <a:r>
              <a:rPr lang="en-US" altLang="ja-JP" sz="1100" dirty="0"/>
              <a:t>【</a:t>
            </a:r>
            <a:r>
              <a:rPr lang="ja-JP" altLang="en-US" sz="1100" dirty="0"/>
              <a:t>大会</a:t>
            </a:r>
            <a:r>
              <a:rPr lang="en-US" altLang="ja-JP" sz="1100" dirty="0"/>
              <a:t>】</a:t>
            </a:r>
            <a:r>
              <a:rPr lang="ja-JP" altLang="en-US" sz="1100" dirty="0"/>
              <a:t>の大会申込（連盟登録）を選択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EE1B92-A569-4E57-8FAE-F14F169A90DE}"/>
              </a:ext>
            </a:extLst>
          </p:cNvPr>
          <p:cNvSpPr txBox="1"/>
          <p:nvPr/>
        </p:nvSpPr>
        <p:spPr>
          <a:xfrm>
            <a:off x="2839981" y="2948042"/>
            <a:ext cx="3997207" cy="607847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申込可能な大会</a:t>
            </a:r>
            <a:r>
              <a:rPr lang="en-US" altLang="ja-JP" sz="1100" dirty="0"/>
              <a:t>】</a:t>
            </a:r>
          </a:p>
          <a:p>
            <a:r>
              <a:rPr lang="ja-JP" altLang="en-US" sz="1100" dirty="0"/>
              <a:t>対象の大会を選んで「申込」を押す。</a:t>
            </a:r>
            <a:endParaRPr lang="en-US" altLang="ja-JP" sz="1100" dirty="0"/>
          </a:p>
          <a:p>
            <a:r>
              <a:rPr lang="ja-JP" altLang="en-US" sz="1100" dirty="0"/>
              <a:t>申込概要を最後まで読んだ後、「同意して申込する」を押す。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06CB14-383E-4151-B08B-BE4F2EEC6F39}"/>
              </a:ext>
            </a:extLst>
          </p:cNvPr>
          <p:cNvSpPr txBox="1"/>
          <p:nvPr/>
        </p:nvSpPr>
        <p:spPr>
          <a:xfrm>
            <a:off x="3144414" y="3929841"/>
            <a:ext cx="3689512" cy="2362173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050" dirty="0"/>
              <a:t>【</a:t>
            </a:r>
            <a:r>
              <a:rPr lang="ja-JP" altLang="en-US" sz="1050" dirty="0"/>
              <a:t>申込内容入力（所属団体）</a:t>
            </a:r>
            <a:r>
              <a:rPr lang="en-US" altLang="ja-JP" sz="1050" dirty="0"/>
              <a:t>】</a:t>
            </a:r>
          </a:p>
          <a:p>
            <a:r>
              <a:rPr lang="ja-JP" altLang="en-US" sz="1050" dirty="0"/>
              <a:t>・マイページに入った時の登録担当者情報が出てくる。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 dirty="0"/>
              <a:t>・不足情報が無いか確認。</a:t>
            </a:r>
            <a:endParaRPr lang="en-US" altLang="ja-JP" sz="1050" dirty="0"/>
          </a:p>
          <a:p>
            <a:r>
              <a:rPr lang="en-US" altLang="ja-JP" sz="1050" dirty="0"/>
              <a:t>※</a:t>
            </a:r>
            <a:r>
              <a:rPr lang="ja-JP" altLang="en-US" sz="1050" dirty="0"/>
              <a:t>特に電話番号・メールアドレスを確認してください。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 dirty="0"/>
              <a:t>・監督、コーチを選択する。</a:t>
            </a:r>
            <a:endParaRPr lang="en-US" altLang="ja-JP" sz="1050" dirty="0"/>
          </a:p>
          <a:p>
            <a:r>
              <a:rPr lang="en-US" altLang="ja-JP" sz="1050" dirty="0"/>
              <a:t>※</a:t>
            </a:r>
            <a:r>
              <a:rPr lang="ja-JP" altLang="en-US" sz="1050" dirty="0"/>
              <a:t>指導者登録していない場合名前が出ません。指導者登録を済ませてから大会申込し直してください。申込完了後の変更はできません。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 dirty="0"/>
              <a:t>「内容を保存して次へ」を押す</a:t>
            </a:r>
            <a:endParaRPr lang="en-US" altLang="ja-JP" sz="1050" dirty="0"/>
          </a:p>
          <a:p>
            <a:endParaRPr lang="en-US" altLang="ja-JP" sz="1050" dirty="0"/>
          </a:p>
          <a:p>
            <a:endParaRPr lang="ja-JP" altLang="en-US" sz="105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28DB46-6B1B-483D-8E50-CD086F9A2D2A}"/>
              </a:ext>
            </a:extLst>
          </p:cNvPr>
          <p:cNvSpPr txBox="1"/>
          <p:nvPr/>
        </p:nvSpPr>
        <p:spPr>
          <a:xfrm>
            <a:off x="3310062" y="7097413"/>
            <a:ext cx="3689512" cy="438569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申込内容入力</a:t>
            </a:r>
            <a:r>
              <a:rPr lang="en-US" altLang="ja-JP" sz="1100" dirty="0"/>
              <a:t>】</a:t>
            </a:r>
          </a:p>
          <a:p>
            <a:r>
              <a:rPr lang="ja-JP" altLang="en-US" sz="1100" dirty="0"/>
              <a:t>チーム情報一覧「参加チームを登録する」を押す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C95D98-0387-4A9C-9C0A-723CD48E762E}"/>
              </a:ext>
            </a:extLst>
          </p:cNvPr>
          <p:cNvSpPr txBox="1"/>
          <p:nvPr/>
        </p:nvSpPr>
        <p:spPr>
          <a:xfrm>
            <a:off x="2523044" y="8024444"/>
            <a:ext cx="4299783" cy="1454232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申込内容入力</a:t>
            </a:r>
            <a:r>
              <a:rPr lang="en-US" altLang="ja-JP" sz="1100" dirty="0"/>
              <a:t>】</a:t>
            </a:r>
            <a:r>
              <a:rPr lang="ja-JP" altLang="en-US" sz="1100" dirty="0"/>
              <a:t>チーム情報一覧</a:t>
            </a:r>
            <a:endParaRPr lang="en-US" altLang="ja-JP" sz="1100" dirty="0"/>
          </a:p>
          <a:p>
            <a:r>
              <a:rPr lang="ja-JP" altLang="en-US" sz="1100" dirty="0"/>
              <a:t>「修正」を押して、入力する。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100" dirty="0"/>
              <a:t>チーム名とチーム名（カナ）は修正不可。</a:t>
            </a:r>
            <a:endParaRPr lang="en-US" altLang="ja-JP" sz="1100" dirty="0"/>
          </a:p>
          <a:p>
            <a:r>
              <a:rPr lang="ja-JP" altLang="en-US" sz="1100" dirty="0"/>
              <a:t>演技場所、演技場所住所、演技場所電話番号を記載する。</a:t>
            </a:r>
            <a:endParaRPr lang="en-US" altLang="ja-JP" sz="1100" dirty="0"/>
          </a:p>
          <a:p>
            <a:r>
              <a:rPr lang="ja-JP" altLang="en-US" sz="1100" dirty="0"/>
              <a:t>演技場所のインターネット回線有無（○</a:t>
            </a:r>
            <a:r>
              <a:rPr lang="en-US" altLang="ja-JP" sz="1100" dirty="0"/>
              <a:t>×</a:t>
            </a:r>
            <a:r>
              <a:rPr lang="ja-JP" altLang="en-US" sz="1100" dirty="0"/>
              <a:t>で記載）</a:t>
            </a:r>
            <a:endParaRPr lang="en-US" altLang="ja-JP" sz="1100" dirty="0"/>
          </a:p>
          <a:p>
            <a:r>
              <a:rPr lang="ja-JP" altLang="en-US" sz="1100" dirty="0"/>
              <a:t>インターネット回線がある場合有線</a:t>
            </a:r>
            <a:r>
              <a:rPr lang="en-US" altLang="ja-JP" sz="1100" dirty="0"/>
              <a:t>LAN</a:t>
            </a:r>
            <a:r>
              <a:rPr lang="ja-JP" altLang="en-US" sz="1100" dirty="0"/>
              <a:t>があるか（○</a:t>
            </a:r>
            <a:r>
              <a:rPr lang="en-US" altLang="ja-JP" sz="1100" dirty="0"/>
              <a:t>×</a:t>
            </a:r>
            <a:r>
              <a:rPr lang="ja-JP" altLang="en-US" sz="1100" dirty="0"/>
              <a:t>で記載）</a:t>
            </a:r>
            <a:endParaRPr lang="en-US" altLang="ja-JP" sz="1100" dirty="0"/>
          </a:p>
          <a:p>
            <a:r>
              <a:rPr lang="ja-JP" altLang="en-US" sz="1100" dirty="0"/>
              <a:t>インターネット回線がある場合利用可能か（可・不可で記載）</a:t>
            </a:r>
            <a:endParaRPr lang="en-US" altLang="ja-JP" sz="11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051BD1-801C-4558-B8B8-AB759D8C6A1B}"/>
              </a:ext>
            </a:extLst>
          </p:cNvPr>
          <p:cNvSpPr txBox="1"/>
          <p:nvPr/>
        </p:nvSpPr>
        <p:spPr>
          <a:xfrm>
            <a:off x="473287" y="152756"/>
            <a:ext cx="6019166" cy="377014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pPr algn="ctr"/>
            <a:r>
              <a:rPr kumimoji="1" lang="ja-JP" altLang="en-US" dirty="0"/>
              <a:t>男子新体操オンライン選手権</a:t>
            </a:r>
            <a:r>
              <a:rPr kumimoji="1" lang="en-US" altLang="ja-JP" dirty="0"/>
              <a:t>2021</a:t>
            </a:r>
            <a:r>
              <a:rPr kumimoji="1" lang="ja-JP" altLang="en-US" dirty="0"/>
              <a:t>（参加申込ガイド）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C77A1A-2B9C-4AAD-AD1B-F8EE7F130F31}"/>
              </a:ext>
            </a:extLst>
          </p:cNvPr>
          <p:cNvSpPr txBox="1"/>
          <p:nvPr/>
        </p:nvSpPr>
        <p:spPr>
          <a:xfrm>
            <a:off x="771001" y="2550491"/>
            <a:ext cx="1236651" cy="176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9048" tIns="49524" rIns="99048" bIns="49524" rtlCol="0">
            <a:spAutoFit/>
          </a:bodyPr>
          <a:lstStyle/>
          <a:p>
            <a:r>
              <a:rPr lang="ja-JP" altLang="en-US" sz="500" dirty="0"/>
              <a:t>男子新体操オンライン選手権</a:t>
            </a:r>
            <a:r>
              <a:rPr lang="en-US" altLang="ja-JP" sz="500" dirty="0"/>
              <a:t>2020</a:t>
            </a:r>
            <a:endParaRPr lang="ja-JP" altLang="en-US" sz="6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D0232A-4E07-446C-B5D6-DAC4812710DC}"/>
              </a:ext>
            </a:extLst>
          </p:cNvPr>
          <p:cNvSpPr/>
          <p:nvPr/>
        </p:nvSpPr>
        <p:spPr>
          <a:xfrm>
            <a:off x="590171" y="986815"/>
            <a:ext cx="958246" cy="231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1952B3-FD1D-44AD-BB7C-1F9B21A2D7D7}"/>
              </a:ext>
            </a:extLst>
          </p:cNvPr>
          <p:cNvSpPr/>
          <p:nvPr/>
        </p:nvSpPr>
        <p:spPr>
          <a:xfrm>
            <a:off x="5191937" y="2519385"/>
            <a:ext cx="367539" cy="231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EC70858-8075-4826-9BC8-237908A59276}"/>
              </a:ext>
            </a:extLst>
          </p:cNvPr>
          <p:cNvSpPr/>
          <p:nvPr/>
        </p:nvSpPr>
        <p:spPr>
          <a:xfrm>
            <a:off x="1187680" y="3174470"/>
            <a:ext cx="958246" cy="276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000E76D-369A-4CAF-B927-A792DDC2F065}"/>
              </a:ext>
            </a:extLst>
          </p:cNvPr>
          <p:cNvSpPr/>
          <p:nvPr/>
        </p:nvSpPr>
        <p:spPr>
          <a:xfrm>
            <a:off x="532235" y="6668707"/>
            <a:ext cx="2307747" cy="316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E146915-7CF3-4285-B215-925CCF11B4B0}"/>
              </a:ext>
            </a:extLst>
          </p:cNvPr>
          <p:cNvSpPr/>
          <p:nvPr/>
        </p:nvSpPr>
        <p:spPr>
          <a:xfrm>
            <a:off x="1712414" y="4140989"/>
            <a:ext cx="1292416" cy="2413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444FACA-E790-4D03-839B-32C95080F2FE}"/>
              </a:ext>
            </a:extLst>
          </p:cNvPr>
          <p:cNvSpPr/>
          <p:nvPr/>
        </p:nvSpPr>
        <p:spPr>
          <a:xfrm>
            <a:off x="2044544" y="7597024"/>
            <a:ext cx="1338650" cy="276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F629761-34C9-4A10-99AA-9D2707B6A391}"/>
              </a:ext>
            </a:extLst>
          </p:cNvPr>
          <p:cNvSpPr/>
          <p:nvPr/>
        </p:nvSpPr>
        <p:spPr>
          <a:xfrm>
            <a:off x="1548417" y="8899628"/>
            <a:ext cx="736772" cy="5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A2C585D-4F10-4202-B995-F93256D388AD}"/>
              </a:ext>
            </a:extLst>
          </p:cNvPr>
          <p:cNvSpPr/>
          <p:nvPr/>
        </p:nvSpPr>
        <p:spPr>
          <a:xfrm>
            <a:off x="1558473" y="9081800"/>
            <a:ext cx="736772" cy="5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A517747-E71E-47F4-8279-7408965B6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7" y="7965058"/>
            <a:ext cx="2040307" cy="21567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EBAF1AD-636B-4FC7-AC82-FB51F17FF368}"/>
              </a:ext>
            </a:extLst>
          </p:cNvPr>
          <p:cNvSpPr/>
          <p:nvPr/>
        </p:nvSpPr>
        <p:spPr>
          <a:xfrm>
            <a:off x="1680610" y="8373147"/>
            <a:ext cx="736772" cy="1708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8E8A101-D673-4B36-96FA-DEBA6638F36B}"/>
              </a:ext>
            </a:extLst>
          </p:cNvPr>
          <p:cNvSpPr/>
          <p:nvPr/>
        </p:nvSpPr>
        <p:spPr>
          <a:xfrm>
            <a:off x="1712414" y="8397000"/>
            <a:ext cx="672977" cy="36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8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77190-F0B9-46EA-BAE2-725BF2CE806B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01C74A0-B9FB-471F-8678-BD7D82BE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5" t="30178" r="39303" b="46107"/>
          <a:stretch/>
        </p:blipFill>
        <p:spPr>
          <a:xfrm>
            <a:off x="568667" y="317066"/>
            <a:ext cx="3955829" cy="10234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0A1C534-FCA7-45DC-A7DE-7F6081F8E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9" t="29294" r="40000" b="41151"/>
          <a:stretch/>
        </p:blipFill>
        <p:spPr>
          <a:xfrm>
            <a:off x="581135" y="1554882"/>
            <a:ext cx="3955829" cy="12755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8E6AA-5AA0-401E-8101-60EFA18C8866}"/>
              </a:ext>
            </a:extLst>
          </p:cNvPr>
          <p:cNvSpPr txBox="1"/>
          <p:nvPr/>
        </p:nvSpPr>
        <p:spPr>
          <a:xfrm>
            <a:off x="4492691" y="1568659"/>
            <a:ext cx="2352305" cy="946401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申込内容入力</a:t>
            </a:r>
            <a:r>
              <a:rPr lang="en-US" altLang="ja-JP" sz="1100" dirty="0"/>
              <a:t>】</a:t>
            </a:r>
          </a:p>
          <a:p>
            <a:r>
              <a:rPr lang="ja-JP" altLang="en-US" sz="1100" dirty="0"/>
              <a:t>内容を保存した後、修正が必要な場合は、修正ができる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ja-JP" altLang="en-US" sz="1100" dirty="0"/>
              <a:t>修正なければ「次へ」を押す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6924A7-BFFB-4572-B53C-F4394B25B089}"/>
              </a:ext>
            </a:extLst>
          </p:cNvPr>
          <p:cNvSpPr txBox="1"/>
          <p:nvPr/>
        </p:nvSpPr>
        <p:spPr>
          <a:xfrm>
            <a:off x="4476092" y="301206"/>
            <a:ext cx="2544213" cy="607847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申込内容入力</a:t>
            </a:r>
            <a:r>
              <a:rPr lang="en-US" altLang="ja-JP" sz="1100" dirty="0"/>
              <a:t>】</a:t>
            </a:r>
          </a:p>
          <a:p>
            <a:r>
              <a:rPr lang="ja-JP" altLang="en-US" sz="1100" dirty="0"/>
              <a:t>入力内容を再度確認し、よければ</a:t>
            </a:r>
            <a:endParaRPr lang="en-US" altLang="ja-JP" sz="1100" dirty="0"/>
          </a:p>
          <a:p>
            <a:r>
              <a:rPr lang="ja-JP" altLang="en-US" sz="1100" dirty="0"/>
              <a:t>「内容を保存して次へ」を押す</a:t>
            </a:r>
            <a:endParaRPr lang="en-US" altLang="ja-JP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3D4601-CB85-4D06-9BE5-F05A33BC1B02}"/>
              </a:ext>
            </a:extLst>
          </p:cNvPr>
          <p:cNvSpPr txBox="1"/>
          <p:nvPr/>
        </p:nvSpPr>
        <p:spPr>
          <a:xfrm>
            <a:off x="493795" y="4361243"/>
            <a:ext cx="6280716" cy="946401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申込内容入力（個人）</a:t>
            </a:r>
            <a:r>
              <a:rPr lang="en-US" altLang="ja-JP" sz="1100" dirty="0"/>
              <a:t>】</a:t>
            </a:r>
            <a:r>
              <a:rPr lang="ja-JP" altLang="en-US" sz="1100" dirty="0"/>
              <a:t>出場選手を選択する。</a:t>
            </a:r>
            <a:endParaRPr lang="en-US" altLang="ja-JP" sz="1100" dirty="0"/>
          </a:p>
          <a:p>
            <a:r>
              <a:rPr lang="ja-JP" altLang="en-US" sz="1100" dirty="0"/>
              <a:t>①申込チームの□に、出場選手のチェックをする。（</a:t>
            </a:r>
            <a:r>
              <a:rPr lang="en-US" altLang="ja-JP" sz="1100" dirty="0"/>
              <a:t>8</a:t>
            </a:r>
            <a:r>
              <a:rPr lang="ja-JP" altLang="en-US" sz="1100" dirty="0"/>
              <a:t>名まで）</a:t>
            </a:r>
            <a:endParaRPr lang="en-US" altLang="ja-JP" sz="1100" dirty="0"/>
          </a:p>
          <a:p>
            <a:r>
              <a:rPr lang="ja-JP" altLang="en-US" sz="1100" dirty="0"/>
              <a:t>②チェックした選手の学年欄に学年を入れる。</a:t>
            </a:r>
            <a:endParaRPr lang="en-US" altLang="ja-JP" sz="1100" dirty="0"/>
          </a:p>
          <a:p>
            <a:r>
              <a:rPr lang="ja-JP" altLang="en-US" sz="1100" dirty="0"/>
              <a:t>　高校</a:t>
            </a:r>
            <a:r>
              <a:rPr lang="en-US" altLang="ja-JP" sz="1100" dirty="0"/>
              <a:t>3</a:t>
            </a:r>
            <a:r>
              <a:rPr lang="ja-JP" altLang="en-US" sz="1100" dirty="0"/>
              <a:t>年生であれば「高</a:t>
            </a:r>
            <a:r>
              <a:rPr lang="en-US" altLang="ja-JP" sz="1100" dirty="0"/>
              <a:t>3</a:t>
            </a:r>
            <a:r>
              <a:rPr lang="ja-JP" altLang="en-US" sz="1100" dirty="0"/>
              <a:t>」。数字は半角にすること。</a:t>
            </a:r>
            <a:endParaRPr lang="en-US" altLang="ja-JP" sz="1100" dirty="0"/>
          </a:p>
          <a:p>
            <a:r>
              <a:rPr lang="en-US" altLang="ja-JP" sz="1100" dirty="0"/>
              <a:t>※</a:t>
            </a:r>
            <a:r>
              <a:rPr lang="ja-JP" altLang="en-US" sz="1100" dirty="0"/>
              <a:t>備考欄には、何も入力できません。</a:t>
            </a:r>
            <a:endParaRPr lang="en-US" altLang="ja-JP" sz="11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DB8ABA2-02F0-47AE-8EC3-51224C162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08" t="64077" r="32836" b="26878"/>
          <a:stretch/>
        </p:blipFill>
        <p:spPr>
          <a:xfrm>
            <a:off x="581135" y="5922533"/>
            <a:ext cx="2530942" cy="4822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F66D08-BB73-45D6-9883-9D15A2ACDBF8}"/>
              </a:ext>
            </a:extLst>
          </p:cNvPr>
          <p:cNvSpPr txBox="1"/>
          <p:nvPr/>
        </p:nvSpPr>
        <p:spPr>
          <a:xfrm>
            <a:off x="3079894" y="5903502"/>
            <a:ext cx="3765101" cy="607847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申込内容入力（個人）</a:t>
            </a:r>
            <a:r>
              <a:rPr lang="en-US" altLang="ja-JP" sz="1100" dirty="0"/>
              <a:t>】</a:t>
            </a:r>
          </a:p>
          <a:p>
            <a:r>
              <a:rPr lang="ja-JP" altLang="en-US" sz="1100" dirty="0"/>
              <a:t>選手選択を確認し、良ければ「内容を保存して確認へ」を押す</a:t>
            </a:r>
            <a:endParaRPr lang="en-US" altLang="ja-JP" sz="11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B71CED-0F3F-4E9E-8E72-DF56994F3924}"/>
              </a:ext>
            </a:extLst>
          </p:cNvPr>
          <p:cNvSpPr txBox="1"/>
          <p:nvPr/>
        </p:nvSpPr>
        <p:spPr>
          <a:xfrm>
            <a:off x="493795" y="6914833"/>
            <a:ext cx="6111710" cy="2808449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ja-JP" altLang="en-US" sz="1100" dirty="0"/>
              <a:t>申込内容を再度確認し、金額表示が出た画面で「申込確定」を押す。</a:t>
            </a:r>
            <a:endParaRPr lang="en-US" altLang="ja-JP" sz="1100" dirty="0"/>
          </a:p>
          <a:p>
            <a:r>
              <a:rPr lang="en-US" altLang="ja-JP" sz="1100" dirty="0"/>
              <a:t>※</a:t>
            </a:r>
            <a:r>
              <a:rPr lang="ja-JP" altLang="en-US" sz="1100" dirty="0"/>
              <a:t>申込をした登録担当者のメールアドレスに、完了メールとともに請求についての案内が届きます。届かない方は、登録担当者メールアドレスが</a:t>
            </a:r>
            <a:r>
              <a:rPr lang="en-US" altLang="ja-JP" sz="1100" dirty="0"/>
              <a:t>JGA-web</a:t>
            </a:r>
            <a:r>
              <a:rPr lang="ja-JP" altLang="en-US" sz="1100" dirty="0"/>
              <a:t>メールからの通知を拒否している可能性があります。申込が無事完了していれば、所属団体マイページ</a:t>
            </a:r>
            <a:r>
              <a:rPr lang="en-US" altLang="ja-JP" sz="1100" dirty="0"/>
              <a:t>【</a:t>
            </a:r>
            <a:r>
              <a:rPr lang="ja-JP" altLang="en-US" sz="1100" dirty="0"/>
              <a:t>大会</a:t>
            </a:r>
            <a:r>
              <a:rPr lang="en-US" altLang="ja-JP" sz="1100" dirty="0"/>
              <a:t>】</a:t>
            </a:r>
            <a:r>
              <a:rPr lang="ja-JP" altLang="en-US" sz="1100" dirty="0"/>
              <a:t>のところに、</a:t>
            </a:r>
            <a:endParaRPr lang="en-US" altLang="ja-JP" sz="1100" dirty="0"/>
          </a:p>
          <a:p>
            <a:r>
              <a:rPr lang="ja-JP" altLang="en-US" sz="1100" dirty="0">
                <a:solidFill>
                  <a:srgbClr val="FF0000"/>
                </a:solidFill>
              </a:rPr>
              <a:t>請求書が発行されています。</a:t>
            </a:r>
            <a:r>
              <a:rPr lang="ja-JP" altLang="en-US" sz="1100" dirty="0"/>
              <a:t>と表示されていますので、ご確認ください。</a:t>
            </a:r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  <a:p>
            <a:r>
              <a:rPr lang="en-US" altLang="ja-JP" sz="1100" dirty="0"/>
              <a:t>【</a:t>
            </a:r>
            <a:r>
              <a:rPr lang="ja-JP" altLang="en-US" sz="1100" dirty="0"/>
              <a:t>納付状況の確認</a:t>
            </a:r>
            <a:r>
              <a:rPr lang="en-US" altLang="ja-JP" sz="1100" dirty="0"/>
              <a:t>】</a:t>
            </a:r>
            <a:r>
              <a:rPr lang="ja-JP" altLang="en-US" sz="1100" dirty="0"/>
              <a:t>を押し、支払い情報→支払い方法を確認してください。</a:t>
            </a:r>
            <a:endParaRPr lang="en-US" altLang="ja-JP" sz="11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84F07C0-A6EF-4F12-80EC-E1B9C8449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6" t="50000" r="59935" b="29276"/>
          <a:stretch/>
        </p:blipFill>
        <p:spPr>
          <a:xfrm>
            <a:off x="592324" y="7886903"/>
            <a:ext cx="3951796" cy="13478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5A78912-4782-485E-88AF-880B33664647}"/>
              </a:ext>
            </a:extLst>
          </p:cNvPr>
          <p:cNvSpPr/>
          <p:nvPr/>
        </p:nvSpPr>
        <p:spPr>
          <a:xfrm>
            <a:off x="1564582" y="602219"/>
            <a:ext cx="1389325" cy="27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4F589DA-DDF1-4EB7-8BF6-55727996997C}"/>
              </a:ext>
            </a:extLst>
          </p:cNvPr>
          <p:cNvSpPr/>
          <p:nvPr/>
        </p:nvSpPr>
        <p:spPr>
          <a:xfrm>
            <a:off x="612939" y="792358"/>
            <a:ext cx="521634" cy="96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1FF9A3-13E4-49AA-B30E-3406C2B9A887}"/>
              </a:ext>
            </a:extLst>
          </p:cNvPr>
          <p:cNvSpPr/>
          <p:nvPr/>
        </p:nvSpPr>
        <p:spPr>
          <a:xfrm>
            <a:off x="3679422" y="1016231"/>
            <a:ext cx="864698" cy="310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977092-76B1-415C-B2F9-BD6171B39F3E}"/>
              </a:ext>
            </a:extLst>
          </p:cNvPr>
          <p:cNvSpPr/>
          <p:nvPr/>
        </p:nvSpPr>
        <p:spPr>
          <a:xfrm>
            <a:off x="3900710" y="2499863"/>
            <a:ext cx="591982" cy="310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330D6D7-08F4-464F-A75B-A21CE3627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" y="3115413"/>
            <a:ext cx="4472345" cy="12458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8B850C-FBF8-4076-97A8-0FD1E84E17DE}"/>
              </a:ext>
            </a:extLst>
          </p:cNvPr>
          <p:cNvSpPr/>
          <p:nvPr/>
        </p:nvSpPr>
        <p:spPr>
          <a:xfrm>
            <a:off x="3952139" y="4050812"/>
            <a:ext cx="1047907" cy="310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E774A4D-227F-41E2-8E81-49A9AA986939}"/>
              </a:ext>
            </a:extLst>
          </p:cNvPr>
          <p:cNvSpPr/>
          <p:nvPr/>
        </p:nvSpPr>
        <p:spPr>
          <a:xfrm>
            <a:off x="1371726" y="6040016"/>
            <a:ext cx="1162527" cy="310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9618A20-5626-4AF4-B548-BF87EEE03AEF}"/>
              </a:ext>
            </a:extLst>
          </p:cNvPr>
          <p:cNvSpPr/>
          <p:nvPr/>
        </p:nvSpPr>
        <p:spPr>
          <a:xfrm>
            <a:off x="2568222" y="8874310"/>
            <a:ext cx="1395106" cy="327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CF09CA9-BD14-4967-8761-6070AFEBC981}"/>
              </a:ext>
            </a:extLst>
          </p:cNvPr>
          <p:cNvSpPr/>
          <p:nvPr/>
        </p:nvSpPr>
        <p:spPr>
          <a:xfrm>
            <a:off x="1428895" y="1872810"/>
            <a:ext cx="471467" cy="27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8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77190-F0B9-46EA-BAE2-725BF2CE806B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A64004-E84E-4A61-AA81-DEF980B7B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9" t="33502" r="43357" b="30822"/>
          <a:stretch/>
        </p:blipFill>
        <p:spPr>
          <a:xfrm>
            <a:off x="532949" y="3748058"/>
            <a:ext cx="4061630" cy="17013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B7C315-7384-439A-B4F3-AC2811A2C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6" t="32472" r="39642" b="50000"/>
          <a:stretch/>
        </p:blipFill>
        <p:spPr>
          <a:xfrm>
            <a:off x="451367" y="308353"/>
            <a:ext cx="5440384" cy="10403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16BC1A-F635-40AF-AEC7-4CD48DB84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7" t="32472" r="43240" b="50000"/>
          <a:stretch/>
        </p:blipFill>
        <p:spPr>
          <a:xfrm>
            <a:off x="532949" y="6615750"/>
            <a:ext cx="5358802" cy="11028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F5B0F0-FE91-4CC6-841A-998A382DB741}"/>
              </a:ext>
            </a:extLst>
          </p:cNvPr>
          <p:cNvSpPr txBox="1"/>
          <p:nvPr/>
        </p:nvSpPr>
        <p:spPr>
          <a:xfrm>
            <a:off x="447710" y="1338966"/>
            <a:ext cx="6518163" cy="1962063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申込完了</a:t>
            </a:r>
            <a:r>
              <a:rPr lang="en-US" altLang="ja-JP" sz="1100" dirty="0"/>
              <a:t>】</a:t>
            </a:r>
            <a:r>
              <a:rPr lang="ja-JP" altLang="en-US" sz="1100" dirty="0"/>
              <a:t>所属団体写真アップロード</a:t>
            </a:r>
            <a:endParaRPr lang="en-US" altLang="ja-JP" sz="1100" dirty="0"/>
          </a:p>
          <a:p>
            <a:r>
              <a:rPr lang="ja-JP" altLang="en-US" sz="1100" dirty="0"/>
              <a:t>申込完了したら、集合写真を</a:t>
            </a:r>
            <a:r>
              <a:rPr lang="en-US" altLang="ja-JP" sz="1100" dirty="0"/>
              <a:t>1</a:t>
            </a:r>
            <a:r>
              <a:rPr lang="ja-JP" altLang="en-US" sz="1100" dirty="0"/>
              <a:t>枚アップロードしてください。</a:t>
            </a:r>
            <a:endParaRPr lang="en-US" altLang="ja-JP" sz="1100" dirty="0"/>
          </a:p>
          <a:p>
            <a:r>
              <a:rPr lang="ja-JP" altLang="en-US" sz="1100" dirty="0"/>
              <a:t>画像内容：チームジャージまたはユニフォームを着用し、エントリー８名が正面に向かって</a:t>
            </a:r>
            <a:endParaRPr lang="en-US" altLang="ja-JP" sz="1100" dirty="0"/>
          </a:p>
          <a:p>
            <a:r>
              <a:rPr lang="ja-JP" altLang="en-US" sz="1100" dirty="0"/>
              <a:t>整列しているもの。</a:t>
            </a:r>
            <a:endParaRPr lang="en-US" altLang="ja-JP" sz="1100" dirty="0"/>
          </a:p>
          <a:p>
            <a:r>
              <a:rPr lang="ja-JP" altLang="en-US" sz="1100" dirty="0"/>
              <a:t>画像タイプ：横型（トリミング不可）</a:t>
            </a:r>
          </a:p>
          <a:p>
            <a:r>
              <a:rPr lang="ja-JP" altLang="en-US" sz="1100" dirty="0"/>
              <a:t>写真使用用途：</a:t>
            </a:r>
            <a:endParaRPr lang="en-US" altLang="ja-JP" sz="1100" dirty="0"/>
          </a:p>
          <a:p>
            <a:r>
              <a:rPr lang="ja-JP" altLang="en-US" sz="1100" dirty="0"/>
              <a:t>①学校選手紹介用に</a:t>
            </a:r>
            <a:r>
              <a:rPr lang="en-US" altLang="ja-JP" sz="1100" dirty="0"/>
              <a:t>HP</a:t>
            </a:r>
            <a:r>
              <a:rPr lang="ja-JP" altLang="en-US" sz="1100" dirty="0"/>
              <a:t>に掲載する。（名前・学年も掲載）</a:t>
            </a:r>
          </a:p>
          <a:p>
            <a:r>
              <a:rPr lang="ja-JP" altLang="en-US" sz="1100" dirty="0"/>
              <a:t>②演出面や配信でも使用する可能性がある。</a:t>
            </a:r>
            <a:r>
              <a:rPr lang="en-US" altLang="ja-JP" sz="1100" dirty="0"/>
              <a:t>(</a:t>
            </a:r>
            <a:r>
              <a:rPr lang="ja-JP" altLang="en-US" sz="1100" dirty="0"/>
              <a:t>学校紹介冒頭時）</a:t>
            </a:r>
          </a:p>
          <a:p>
            <a:r>
              <a:rPr lang="ja-JP" altLang="en-US" sz="1100" dirty="0"/>
              <a:t>③その他、作業スタッフへの中継用資料として使用。</a:t>
            </a:r>
            <a:endParaRPr lang="en-US" altLang="ja-JP" sz="1100" dirty="0"/>
          </a:p>
          <a:p>
            <a:endParaRPr lang="en-US" altLang="ja-JP" sz="1100" dirty="0"/>
          </a:p>
          <a:p>
            <a:endParaRPr lang="en-US" altLang="ja-JP" sz="11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86024-966F-4272-8EF0-CB5DE0FAAB1E}"/>
              </a:ext>
            </a:extLst>
          </p:cNvPr>
          <p:cNvSpPr txBox="1"/>
          <p:nvPr/>
        </p:nvSpPr>
        <p:spPr>
          <a:xfrm>
            <a:off x="447710" y="5424352"/>
            <a:ext cx="6518163" cy="946401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写真アップロード</a:t>
            </a:r>
            <a:r>
              <a:rPr lang="en-US" altLang="ja-JP" sz="1100" dirty="0"/>
              <a:t>】</a:t>
            </a:r>
          </a:p>
          <a:p>
            <a:r>
              <a:rPr lang="ja-JP" altLang="en-US" sz="1100" dirty="0"/>
              <a:t>写真タイプは、</a:t>
            </a:r>
            <a:r>
              <a:rPr lang="en-US" altLang="ja-JP" sz="1100" dirty="0"/>
              <a:t>JPEG</a:t>
            </a:r>
            <a:r>
              <a:rPr lang="ja-JP" altLang="en-US" sz="1100" dirty="0"/>
              <a:t>を用意（デジタルカメラやスマートフォンで撮影した画像データが望ましい）</a:t>
            </a:r>
            <a:endParaRPr lang="en-US" altLang="ja-JP" sz="1100" dirty="0"/>
          </a:p>
          <a:p>
            <a:r>
              <a:rPr lang="ja-JP" altLang="en-US" sz="1100" dirty="0"/>
              <a:t>参照を押して、データ保存先から写真を選択する。</a:t>
            </a:r>
            <a:endParaRPr lang="en-US" altLang="ja-JP" sz="1100" dirty="0"/>
          </a:p>
          <a:p>
            <a:r>
              <a:rPr lang="ja-JP" altLang="en-US" sz="1100" dirty="0"/>
              <a:t>参照の横に、データ名が出たら「アップロード」を押す。</a:t>
            </a:r>
            <a:endParaRPr lang="en-US" altLang="ja-JP" sz="1100" dirty="0"/>
          </a:p>
          <a:p>
            <a:r>
              <a:rPr lang="en-US" altLang="ja-JP" sz="1100" dirty="0"/>
              <a:t>※10MG</a:t>
            </a:r>
            <a:r>
              <a:rPr lang="ja-JP" altLang="en-US" sz="1100" dirty="0"/>
              <a:t>までのデータ添付が可能。</a:t>
            </a:r>
            <a:endParaRPr lang="en-US" altLang="ja-JP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56761D-3FF5-46EA-A26E-095489D9255C}"/>
              </a:ext>
            </a:extLst>
          </p:cNvPr>
          <p:cNvSpPr txBox="1"/>
          <p:nvPr/>
        </p:nvSpPr>
        <p:spPr>
          <a:xfrm>
            <a:off x="461260" y="7698523"/>
            <a:ext cx="5583655" cy="438569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en-US" altLang="ja-JP" sz="1100" dirty="0"/>
              <a:t>【</a:t>
            </a:r>
            <a:r>
              <a:rPr lang="ja-JP" altLang="en-US" sz="1100" dirty="0"/>
              <a:t>写真アップロード完了</a:t>
            </a:r>
            <a:r>
              <a:rPr lang="en-US" altLang="ja-JP" sz="1100" dirty="0"/>
              <a:t>】</a:t>
            </a:r>
          </a:p>
          <a:p>
            <a:r>
              <a:rPr lang="en-US" altLang="ja-JP" sz="1100" dirty="0"/>
              <a:t>※</a:t>
            </a:r>
            <a:r>
              <a:rPr lang="ja-JP" altLang="en-US" sz="1100" dirty="0"/>
              <a:t>アップロードが完了したら、念のため写真を確認してください。</a:t>
            </a:r>
            <a:endParaRPr lang="en-US" altLang="ja-JP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975BA1-108D-439C-9693-5EF02E47747C}"/>
              </a:ext>
            </a:extLst>
          </p:cNvPr>
          <p:cNvSpPr txBox="1"/>
          <p:nvPr/>
        </p:nvSpPr>
        <p:spPr>
          <a:xfrm>
            <a:off x="451367" y="8531919"/>
            <a:ext cx="6127358" cy="1100289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ja-JP" altLang="en-US" sz="1300" b="1" dirty="0">
                <a:solidFill>
                  <a:srgbClr val="FF0000"/>
                </a:solidFill>
              </a:rPr>
              <a:t>＜＜注　意＞＞</a:t>
            </a:r>
            <a:endParaRPr lang="en-US" altLang="ja-JP" sz="1300" b="1" dirty="0">
              <a:solidFill>
                <a:srgbClr val="FF0000"/>
              </a:solidFill>
            </a:endParaRPr>
          </a:p>
          <a:p>
            <a:r>
              <a:rPr lang="ja-JP" altLang="en-US" sz="1300" b="1" dirty="0">
                <a:solidFill>
                  <a:srgbClr val="FF0000"/>
                </a:solidFill>
              </a:rPr>
              <a:t>参加料支払い期限までに振込を完了しなかった場合は、出場辞退とみなします。</a:t>
            </a:r>
            <a:endParaRPr lang="en-US" altLang="ja-JP" sz="1300" b="1" dirty="0">
              <a:solidFill>
                <a:srgbClr val="FF0000"/>
              </a:solidFill>
            </a:endParaRPr>
          </a:p>
          <a:p>
            <a:r>
              <a:rPr lang="ja-JP" altLang="en-US" sz="1300" b="1" dirty="0">
                <a:solidFill>
                  <a:srgbClr val="FF0000"/>
                </a:solidFill>
              </a:rPr>
              <a:t>支払い期日を確認し、手続きを行ってください。</a:t>
            </a:r>
            <a:endParaRPr lang="en-US" altLang="ja-JP" sz="1300" b="1" dirty="0">
              <a:solidFill>
                <a:srgbClr val="FF0000"/>
              </a:solidFill>
            </a:endParaRPr>
          </a:p>
          <a:p>
            <a:endParaRPr lang="en-US" altLang="ja-JP" sz="1300" b="1" dirty="0">
              <a:solidFill>
                <a:srgbClr val="FF0000"/>
              </a:solidFill>
            </a:endParaRPr>
          </a:p>
          <a:p>
            <a:r>
              <a:rPr lang="ja-JP" altLang="en-US" sz="1300" b="1" dirty="0">
                <a:solidFill>
                  <a:srgbClr val="FF0000"/>
                </a:solidFill>
              </a:rPr>
              <a:t>参加申込</a:t>
            </a:r>
            <a:r>
              <a:rPr lang="en-US" altLang="ja-JP" sz="1300" b="1" dirty="0">
                <a:solidFill>
                  <a:srgbClr val="FF0000"/>
                </a:solidFill>
              </a:rPr>
              <a:t>+</a:t>
            </a:r>
            <a:r>
              <a:rPr lang="ja-JP" altLang="en-US" sz="1300" b="1" dirty="0">
                <a:solidFill>
                  <a:srgbClr val="FF0000"/>
                </a:solidFill>
              </a:rPr>
              <a:t>写真提出</a:t>
            </a:r>
            <a:r>
              <a:rPr lang="en-US" altLang="ja-JP" sz="1300" b="1" dirty="0">
                <a:solidFill>
                  <a:srgbClr val="FF0000"/>
                </a:solidFill>
              </a:rPr>
              <a:t>+</a:t>
            </a:r>
            <a:r>
              <a:rPr lang="ja-JP" altLang="en-US" sz="1300" b="1" dirty="0">
                <a:solidFill>
                  <a:srgbClr val="FF0000"/>
                </a:solidFill>
              </a:rPr>
              <a:t>使用音楽申請書メールは、</a:t>
            </a:r>
            <a:r>
              <a:rPr lang="en-US" altLang="ja-JP" sz="1300" b="1" dirty="0">
                <a:solidFill>
                  <a:srgbClr val="FF0000"/>
                </a:solidFill>
              </a:rPr>
              <a:t>8</a:t>
            </a:r>
            <a:r>
              <a:rPr lang="ja-JP" altLang="en-US" sz="1300" b="1" dirty="0">
                <a:solidFill>
                  <a:srgbClr val="FF0000"/>
                </a:solidFill>
              </a:rPr>
              <a:t>月</a:t>
            </a:r>
            <a:r>
              <a:rPr lang="en-US" altLang="ja-JP" sz="1300" b="1" dirty="0">
                <a:solidFill>
                  <a:srgbClr val="FF0000"/>
                </a:solidFill>
              </a:rPr>
              <a:t>27</a:t>
            </a:r>
            <a:r>
              <a:rPr lang="ja-JP" altLang="en-US" sz="1300" b="1" dirty="0">
                <a:solidFill>
                  <a:srgbClr val="FF0000"/>
                </a:solidFill>
              </a:rPr>
              <a:t>日までです！</a:t>
            </a:r>
            <a:endParaRPr lang="en-US" altLang="ja-JP" sz="13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B5AEC3-FAE0-4839-BD64-91DCCECBA196}"/>
              </a:ext>
            </a:extLst>
          </p:cNvPr>
          <p:cNvSpPr txBox="1"/>
          <p:nvPr/>
        </p:nvSpPr>
        <p:spPr>
          <a:xfrm>
            <a:off x="961840" y="4748748"/>
            <a:ext cx="1160316" cy="192348"/>
          </a:xfrm>
          <a:prstGeom prst="rect">
            <a:avLst/>
          </a:prstGeom>
          <a:solidFill>
            <a:schemeClr val="bg1"/>
          </a:solidFill>
        </p:spPr>
        <p:txBody>
          <a:bodyPr wrap="square" lIns="99048" tIns="49524" rIns="99048" bIns="49524" rtlCol="0">
            <a:spAutoFit/>
          </a:bodyPr>
          <a:lstStyle/>
          <a:p>
            <a:r>
              <a:rPr lang="ja-JP" altLang="en-US" sz="600" dirty="0"/>
              <a:t>体操協会写真</a:t>
            </a:r>
            <a:r>
              <a:rPr lang="en-US" altLang="ja-JP" sz="600" dirty="0"/>
              <a:t>.jpg</a:t>
            </a:r>
            <a:endParaRPr lang="ja-JP" altLang="en-US" sz="6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1BA2717-9388-4A5F-8A61-901E92355394}"/>
              </a:ext>
            </a:extLst>
          </p:cNvPr>
          <p:cNvSpPr/>
          <p:nvPr/>
        </p:nvSpPr>
        <p:spPr>
          <a:xfrm>
            <a:off x="3931333" y="808866"/>
            <a:ext cx="1824443" cy="406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A4F565-B5AF-4E90-B801-8E96941841A7}"/>
              </a:ext>
            </a:extLst>
          </p:cNvPr>
          <p:cNvSpPr/>
          <p:nvPr/>
        </p:nvSpPr>
        <p:spPr>
          <a:xfrm>
            <a:off x="961840" y="4676063"/>
            <a:ext cx="1284627" cy="298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14A0A6-FCF9-4821-B4BA-ECAFD2E3F0EA}"/>
              </a:ext>
            </a:extLst>
          </p:cNvPr>
          <p:cNvSpPr/>
          <p:nvPr/>
        </p:nvSpPr>
        <p:spPr>
          <a:xfrm>
            <a:off x="3582426" y="5048409"/>
            <a:ext cx="884695" cy="406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5B25C9-19AA-40B8-8D9D-5953A5B37653}"/>
              </a:ext>
            </a:extLst>
          </p:cNvPr>
          <p:cNvSpPr/>
          <p:nvPr/>
        </p:nvSpPr>
        <p:spPr>
          <a:xfrm>
            <a:off x="4545337" y="7318702"/>
            <a:ext cx="1341941" cy="406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48" tIns="49524" rIns="99048" bIns="49524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44D9B5E-19D9-4DCA-A254-9632FA4B3F1D}"/>
              </a:ext>
            </a:extLst>
          </p:cNvPr>
          <p:cNvSpPr/>
          <p:nvPr/>
        </p:nvSpPr>
        <p:spPr>
          <a:xfrm>
            <a:off x="5285975" y="2395611"/>
            <a:ext cx="1239214" cy="7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グラフィックス 16" descr="子供">
            <a:extLst>
              <a:ext uri="{FF2B5EF4-FFF2-40B4-BE49-F238E27FC236}">
                <a16:creationId xmlns:a16="http://schemas.microsoft.com/office/drawing/2014/main" id="{A24F443C-AD7E-4F01-AF6D-97EC5E882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6399" y="2298606"/>
            <a:ext cx="606956" cy="935562"/>
          </a:xfrm>
          <a:prstGeom prst="rect">
            <a:avLst/>
          </a:prstGeom>
        </p:spPr>
      </p:pic>
      <p:pic>
        <p:nvPicPr>
          <p:cNvPr id="18" name="グラフィックス 17" descr="子供">
            <a:extLst>
              <a:ext uri="{FF2B5EF4-FFF2-40B4-BE49-F238E27FC236}">
                <a16:creationId xmlns:a16="http://schemas.microsoft.com/office/drawing/2014/main" id="{13D31460-7E49-414E-93E8-424F8B67A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6705" y="2298606"/>
            <a:ext cx="606956" cy="93556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20DDF9-67F9-4B81-AF63-FADE64A496D2}"/>
              </a:ext>
            </a:extLst>
          </p:cNvPr>
          <p:cNvSpPr txBox="1"/>
          <p:nvPr/>
        </p:nvSpPr>
        <p:spPr>
          <a:xfrm>
            <a:off x="5216307" y="2031378"/>
            <a:ext cx="1477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ガッツポーズをしても構いません。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414100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DAB0C0-5C0C-4A5D-8D8B-97D64A54D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CD5C5A-14E3-4AE2-9727-5E15BCC76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9E593B-F402-40C5-87E5-7A189F47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8600D6-99CB-4E23-B422-F263F522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95EE05-C110-4377-A7EE-EA416751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21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30F88-8E94-4619-8628-0E272A2B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1940EA-EBC4-47A4-A1C5-28CA8EE72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BA26E3-7303-4A0C-A2D3-65E8AE4D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524A3-454E-40B3-8DDF-23BC1D56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5200E6-C065-491E-A7D5-36C02E35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90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CD8319-0EC3-45D0-9511-3D91F0EBA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B8DB8A-3FB9-47D1-B0A9-96B1F092B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42B737-6464-4F04-AF25-F48BF023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D9A5AB-EB14-4ADE-9BA2-2BDEE1EE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E7FE98-5DF3-440E-BA36-5ECBA10C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3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0A970-7406-409F-98D1-C65CEB55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300CF3-167A-466F-87AF-BEAEB14A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4B887B-F83B-4957-B43A-371E35AE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3F90E1-1AE5-4389-95D1-17E0C877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9FC5A8-5075-4AE3-8198-3402EE0D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2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42DCF3-9BC3-4F91-BC83-A504354A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8F5337-1FFC-480F-B970-0052E5943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D8D258-D2BC-4DCC-9E37-EEB57557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53163E-9B44-42BE-9402-D9DDD32C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23445B-8B30-4D8F-9DC2-CAB980EA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1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8A1C6-C65F-4E42-8D11-A9106429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F516DB-9332-4530-8DB2-86F0C5BFC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716C8B-FA62-4313-94AE-5A56DF78A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F27F1-8592-4265-BBC9-5F9F3214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1EFCEE-EE4B-492F-B0D5-06C01885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7B6A47-F62E-4243-8089-7AEE65AA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1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5CA57-D46F-4DF8-98F6-DB18F6ED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DE5C07-37AF-4BBA-8291-15454A6D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0473A6-A4D4-4570-B48A-422067E8D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09F895-5033-49B9-A854-E8B406B81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29616A-F7E1-425B-B472-1C942638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C115CFD-C3FC-4C73-92D0-00EFBE9C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37A9D7-527B-447A-9859-C6E5BB80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D8639B-8A97-437E-B305-1856C3B6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0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9E83EA-5EB8-4530-9269-131A33C5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1A86FC-6530-443C-BBA0-7888CA77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A6FE14-3C8B-4816-B233-47682843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F1EFFA-16AA-4E43-8060-CCBB7049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0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5177EF-378E-4932-8336-185CF67C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BB2535-D950-416C-9B73-1C84FEF2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A170C1-55DE-43B3-B708-A5ECC58B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D9D60-3814-41EA-8AF2-5D76D122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48A1D-8AC8-401C-821D-71E36D8A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40261D-C5C8-480F-B301-AF6B5D9F3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89CA1C-087E-48E1-86D7-4A608773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E5BB84-1218-4655-A6FC-FB919A3F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08D48B-A366-4B0A-B7F0-7874B28D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08D50-3BFA-4D40-B45E-59AA3F65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9DED017-19A3-4FE9-B2D9-E02DF7C96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D28BD8-900C-4853-A6A4-1B90D636B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E3CEB8-8B5D-45BB-9141-CFEEA9E5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720E6C-D7D5-48D5-85D1-40A99D63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5E3217-7B84-40BD-8AC5-3FB4F9F0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94A955-B4E3-48AF-BDCB-DCDAB63D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1BE804-B2DD-4FCA-96FF-B972E9D0F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020538-A360-49CF-8AD4-107F6377A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897A-5CEA-480E-9E58-E53ECD664DBC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1E63E4-7E81-4931-B6FA-2A34B4BDD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5845E3-6A17-422D-86BD-91AA7715E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063B-C148-4F2F-98C9-BC967223A5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4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6A01F9-21E2-4085-91CA-C2229F31C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ED4CA6-FACA-49B7-94AF-5582655DD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8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CE6F5-9AB4-4375-B87E-C2AD9FD9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5624D5-EBE7-49A6-8D24-EDDA4E56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41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3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765</Words>
  <Application>Microsoft Office PowerPoint</Application>
  <PresentationFormat>ワイド画面</PresentationFormat>
  <Paragraphs>81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高塚 美保</dc:creator>
  <cp:lastModifiedBy>高塚 美保 / 日本体操協会</cp:lastModifiedBy>
  <cp:revision>29</cp:revision>
  <cp:lastPrinted>2020-07-01T09:55:15Z</cp:lastPrinted>
  <dcterms:created xsi:type="dcterms:W3CDTF">2020-06-12T02:13:05Z</dcterms:created>
  <dcterms:modified xsi:type="dcterms:W3CDTF">2021-07-27T08:23:09Z</dcterms:modified>
</cp:coreProperties>
</file>